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4"/>
  </p:sldMasterIdLst>
  <p:notesMasterIdLst>
    <p:notesMasterId r:id="rId21"/>
  </p:notesMasterIdLst>
  <p:handoutMasterIdLst>
    <p:handoutMasterId r:id="rId22"/>
  </p:handoutMasterIdLst>
  <p:sldIdLst>
    <p:sldId id="256" r:id="rId5"/>
    <p:sldId id="1875" r:id="rId6"/>
    <p:sldId id="275" r:id="rId7"/>
    <p:sldId id="261" r:id="rId8"/>
    <p:sldId id="259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8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8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7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1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7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4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32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2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4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5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005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03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8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76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8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232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5207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73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949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829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197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5/22/2023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20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/>
              <a:t>Occupations in </a:t>
            </a:r>
            <a:r>
              <a:rPr lang="en-US" sz="6600" cap="none" dirty="0"/>
              <a:t>Pakistan</a:t>
            </a:r>
          </a:p>
        </p:txBody>
      </p:sp>
      <p:pic>
        <p:nvPicPr>
          <p:cNvPr id="7" name="Picture 6" descr="Man looking at landscape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pPr marL="45720"/>
            <a:r>
              <a:rPr lang="en-US" b="1" dirty="0"/>
              <a:t>6. Transportation: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Pakistan has a well-developed transportation sector.</a:t>
            </a:r>
          </a:p>
          <a:p>
            <a:r>
              <a:rPr lang="en-US" sz="2800" dirty="0"/>
              <a:t>Occupations include truck drivers, bus drivers, taxi drivers, and railway employees.</a:t>
            </a:r>
          </a:p>
          <a:p>
            <a:r>
              <a:rPr lang="en-US" sz="2800" dirty="0"/>
              <a:t>The sector supports logistics and facilitates trade and mobility.</a:t>
            </a:r>
          </a:p>
          <a:p>
            <a:r>
              <a:rPr lang="en-US" sz="2800" dirty="0"/>
              <a:t>The transport and communications sector accounts for about 10.0 percent of the country's GDP.</a:t>
            </a:r>
          </a:p>
          <a:p>
            <a:r>
              <a:rPr lang="en-US" sz="2800" dirty="0"/>
              <a:t>Example: The Pakistan Railways system connects major cities like Lahore, Karachi, and Islamabad, employing train drivers, station staff, and maintenance crews.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325A4-C8DB-4BE4-A866-49F7F8C6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8" y="256364"/>
            <a:ext cx="4200395" cy="63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3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7. Government Services: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/>
          </a:bodyPr>
          <a:lstStyle/>
          <a:p>
            <a:r>
              <a:rPr lang="en-US" sz="2800" dirty="0"/>
              <a:t>The government sector employs a significant number of people.</a:t>
            </a:r>
          </a:p>
          <a:p>
            <a:r>
              <a:rPr lang="en-US" sz="2800" dirty="0"/>
              <a:t>Occupations range from administrative and clerical roles to technical and professional positions.</a:t>
            </a:r>
          </a:p>
          <a:p>
            <a:r>
              <a:rPr lang="en-US" sz="2800" dirty="0"/>
              <a:t>Government services provide stability and career opportunities.</a:t>
            </a:r>
          </a:p>
          <a:p>
            <a:r>
              <a:rPr lang="en-US" sz="2800" dirty="0"/>
              <a:t>Example: The Federal Board of Revenue (FBR) employs tax officials responsible for collecting and managing taxes in Pakistan.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77E40-9FA6-45F5-84C8-A45121FC5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0" r="11010"/>
          <a:stretch/>
        </p:blipFill>
        <p:spPr>
          <a:xfrm>
            <a:off x="241387" y="256364"/>
            <a:ext cx="4200396" cy="6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8. Armed Forces: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Pakistan Armed Forces play a crucial role in national security.</a:t>
            </a:r>
          </a:p>
          <a:p>
            <a:r>
              <a:rPr lang="en-US" sz="2800" dirty="0"/>
              <a:t>Occupations include Army, Navy, and Air Force personnel.</a:t>
            </a:r>
          </a:p>
          <a:p>
            <a:r>
              <a:rPr lang="en-US" sz="2800" dirty="0"/>
              <a:t>A career in the military offers discipline, service, and professional development.</a:t>
            </a:r>
          </a:p>
          <a:p>
            <a:r>
              <a:rPr lang="en-US" sz="2800" dirty="0"/>
              <a:t>Pakistan has announced a 2022–23 </a:t>
            </a:r>
            <a:r>
              <a:rPr lang="en-US" sz="2800" dirty="0" err="1"/>
              <a:t>defence</a:t>
            </a:r>
            <a:r>
              <a:rPr lang="en-US" sz="2800" dirty="0"/>
              <a:t> budget of PKR1. 53 trillion (USD7. 5 billion).</a:t>
            </a:r>
          </a:p>
          <a:p>
            <a:r>
              <a:rPr lang="en-US" sz="2800" dirty="0"/>
              <a:t>Example: The Pakistan Army recruits individuals who undergo rigorous training and serve in various roles, including combat, logistics, and administration.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730E3-E4E6-4EA6-BEDD-31D0EA831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53"/>
          <a:stretch/>
        </p:blipFill>
        <p:spPr>
          <a:xfrm>
            <a:off x="241388" y="256364"/>
            <a:ext cx="4534225" cy="6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850331" cy="1356360"/>
          </a:xfrm>
        </p:spPr>
        <p:txBody>
          <a:bodyPr>
            <a:normAutofit/>
          </a:bodyPr>
          <a:lstStyle/>
          <a:p>
            <a:r>
              <a:rPr lang="en-US" b="1" dirty="0"/>
              <a:t>9. Education and Research: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Pakistan has a large education sector.</a:t>
            </a:r>
          </a:p>
          <a:p>
            <a:r>
              <a:rPr lang="en-US" sz="2800" dirty="0"/>
              <a:t>Occupations include teachers, professors, researchers, and administrative staff.</a:t>
            </a:r>
          </a:p>
          <a:p>
            <a:r>
              <a:rPr lang="en-US" sz="2800" dirty="0"/>
              <a:t>Education and research contribute to the development of society.</a:t>
            </a:r>
          </a:p>
          <a:p>
            <a:r>
              <a:rPr lang="en-US" sz="2800" dirty="0"/>
              <a:t>The Economic Survey of Pakistan 2021-22 has pointed out that only 1.77 per cent of GDP was spent on the education sector last year while the literacy rate was recorded at 63pc.</a:t>
            </a:r>
          </a:p>
          <a:p>
            <a:r>
              <a:rPr lang="en-US" sz="2800" dirty="0"/>
              <a:t>Example: The University of Punjab in Lahore employs professors, researchers, and support staff involved in teaching and conducting academic research.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5ED7E-67E3-4148-89C2-AA70C7D55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14" r="21796"/>
          <a:stretch/>
        </p:blipFill>
        <p:spPr>
          <a:xfrm>
            <a:off x="241387" y="256364"/>
            <a:ext cx="4534225" cy="63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7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6" y="609600"/>
            <a:ext cx="6954310" cy="1356360"/>
          </a:xfrm>
        </p:spPr>
        <p:txBody>
          <a:bodyPr>
            <a:normAutofit/>
          </a:bodyPr>
          <a:lstStyle/>
          <a:p>
            <a:r>
              <a:rPr lang="en-US" b="1" dirty="0"/>
              <a:t>10. Freelancing and Entrepreneurship: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The digital economy has given rise to freelancing and entrepreneurship.</a:t>
            </a:r>
          </a:p>
          <a:p>
            <a:r>
              <a:rPr lang="en-US" sz="2800" dirty="0"/>
              <a:t>Occupations include software development, graphic design, content writing, digital marketing, and e-commerce.</a:t>
            </a:r>
          </a:p>
          <a:p>
            <a:r>
              <a:rPr lang="en-US" sz="2800" dirty="0"/>
              <a:t>These occupations offer flexibility and independence.</a:t>
            </a:r>
          </a:p>
          <a:p>
            <a:r>
              <a:rPr lang="en-US" sz="2800" dirty="0"/>
              <a:t>Example: Pakistani freelancers provide digital services globally, such as website development, graphic design, and content writing, using platforms like Upwork and Fiverr.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55BF-67C4-4C70-9FFA-6D98E13EDC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6" r="7722"/>
          <a:stretch/>
        </p:blipFill>
        <p:spPr>
          <a:xfrm>
            <a:off x="241388" y="256364"/>
            <a:ext cx="4200396" cy="6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9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1FAF3-8904-41FC-B841-1366F3BC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Pakistan has a diverse range of occupations.</a:t>
            </a:r>
          </a:p>
          <a:p>
            <a:r>
              <a:rPr lang="en-US" sz="2800" dirty="0"/>
              <a:t>Agriculture, manufacturing, services, and construction are major sectors.</a:t>
            </a:r>
          </a:p>
          <a:p>
            <a:r>
              <a:rPr lang="en-US" sz="2800" dirty="0"/>
              <a:t>The government, armed forces, education, and freelancing also play significant roles.</a:t>
            </a:r>
          </a:p>
          <a:p>
            <a:r>
              <a:rPr lang="en-US" sz="2800" dirty="0"/>
              <a:t>Occupations reflect the country's economic landscape and provide employment opportunities for its population.</a:t>
            </a:r>
          </a:p>
        </p:txBody>
      </p:sp>
    </p:spTree>
    <p:extLst>
      <p:ext uri="{BB962C8B-B14F-4D97-AF65-F5344CB8AC3E}">
        <p14:creationId xmlns:p14="http://schemas.microsoft.com/office/powerpoint/2010/main" val="325046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920" y="569844"/>
            <a:ext cx="5038844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E05BE-E601-4581-8119-87E6A30D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420" y="2816678"/>
            <a:ext cx="4469000" cy="122464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67723"/>
            <a:ext cx="9141397" cy="6155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Group Members:</a:t>
            </a:r>
            <a:r>
              <a:rPr lang="en-US" dirty="0"/>
              <a:t> 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B7F6293-C6C5-70E9-07DF-A813B999A8AF}"/>
              </a:ext>
            </a:extLst>
          </p:cNvPr>
          <p:cNvSpPr txBox="1">
            <a:spLocks/>
          </p:cNvSpPr>
          <p:nvPr/>
        </p:nvSpPr>
        <p:spPr>
          <a:xfrm>
            <a:off x="1747027" y="3712512"/>
            <a:ext cx="2377464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55000" lnSpcReduction="20000"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accent3"/>
                </a:solidFill>
              </a:rPr>
              <a:t>Muhammad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Umer Farooq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7E9AEF5-3630-90D5-3D4D-982D90B056F7}"/>
              </a:ext>
            </a:extLst>
          </p:cNvPr>
          <p:cNvSpPr txBox="1">
            <a:spLocks/>
          </p:cNvSpPr>
          <p:nvPr/>
        </p:nvSpPr>
        <p:spPr>
          <a:xfrm>
            <a:off x="4646216" y="3690276"/>
            <a:ext cx="2377464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55000" lnSpcReduction="20000"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accent3"/>
                </a:solidFill>
              </a:rPr>
              <a:t>Muhammad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Taha Baig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94A5340-E1AF-7906-56BE-F5F1278B3A2D}"/>
              </a:ext>
            </a:extLst>
          </p:cNvPr>
          <p:cNvSpPr txBox="1">
            <a:spLocks/>
          </p:cNvSpPr>
          <p:nvPr/>
        </p:nvSpPr>
        <p:spPr>
          <a:xfrm>
            <a:off x="7545785" y="3690276"/>
            <a:ext cx="2377464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55000" lnSpcReduction="20000"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accent3"/>
                </a:solidFill>
              </a:rPr>
              <a:t>Muhammad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Tayyab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8104-1A2D-420E-80FB-8721509DFDE2}"/>
              </a:ext>
            </a:extLst>
          </p:cNvPr>
          <p:cNvSpPr txBox="1"/>
          <p:nvPr/>
        </p:nvSpPr>
        <p:spPr>
          <a:xfrm>
            <a:off x="1746647" y="4328065"/>
            <a:ext cx="225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4167-FBAS-BSCS-F19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0F0C0-BF46-F83F-F594-1603BAA13706}"/>
              </a:ext>
            </a:extLst>
          </p:cNvPr>
          <p:cNvSpPr txBox="1"/>
          <p:nvPr/>
        </p:nvSpPr>
        <p:spPr>
          <a:xfrm>
            <a:off x="7673030" y="4310933"/>
            <a:ext cx="225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4183-FBAS-BSCS-F19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D83BB-3170-3B79-C641-E6E245334F5A}"/>
              </a:ext>
            </a:extLst>
          </p:cNvPr>
          <p:cNvSpPr txBox="1"/>
          <p:nvPr/>
        </p:nvSpPr>
        <p:spPr>
          <a:xfrm>
            <a:off x="4646216" y="4294490"/>
            <a:ext cx="225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4184-FBAS-BSCS-F19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5F015D-6944-C5E8-5B6A-99C77ACD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6" t="3379" r="25404" b="17917"/>
          <a:stretch/>
        </p:blipFill>
        <p:spPr>
          <a:xfrm>
            <a:off x="1971223" y="1466789"/>
            <a:ext cx="1925620" cy="19622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AF473-7CDB-DDB8-8781-1ACC9036A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99" b="38898"/>
          <a:stretch/>
        </p:blipFill>
        <p:spPr>
          <a:xfrm>
            <a:off x="7827917" y="1524187"/>
            <a:ext cx="1991268" cy="1976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0CE1C1-189F-786F-9E62-6DFFD5BE6C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25" t="10576" r="19565" b="43959"/>
          <a:stretch/>
        </p:blipFill>
        <p:spPr>
          <a:xfrm>
            <a:off x="4866746" y="1494153"/>
            <a:ext cx="1991268" cy="19622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Introduction: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1FAF3-8904-41FC-B841-1366F3BC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Pakistan is a diverse country with a wide range of occupations.</a:t>
            </a:r>
          </a:p>
          <a:p>
            <a:r>
              <a:rPr lang="en-US" sz="2800" dirty="0"/>
              <a:t>Occupations reflect the country's economy and workforce.</a:t>
            </a:r>
          </a:p>
          <a:p>
            <a:r>
              <a:rPr lang="en-US" sz="2800" dirty="0"/>
              <a:t>Today, we will explore the major occupations in Pakistan.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625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4F47-92E4-4A68-8274-A0214ACC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729" y="2550941"/>
            <a:ext cx="4430992" cy="2915681"/>
          </a:xfrm>
        </p:spPr>
        <p:txBody>
          <a:bodyPr>
            <a:noAutofit/>
          </a:bodyPr>
          <a:lstStyle/>
          <a:p>
            <a:r>
              <a:rPr lang="en-US" sz="2800" dirty="0"/>
              <a:t>Agriculture</a:t>
            </a:r>
          </a:p>
          <a:p>
            <a:r>
              <a:rPr lang="en-US" sz="2800" dirty="0"/>
              <a:t>Textile Industry</a:t>
            </a:r>
          </a:p>
          <a:p>
            <a:r>
              <a:rPr lang="en-US" sz="2800" dirty="0"/>
              <a:t>Manufacturing</a:t>
            </a:r>
          </a:p>
          <a:p>
            <a:r>
              <a:rPr lang="en-US" sz="2800" dirty="0"/>
              <a:t>Services Sector</a:t>
            </a:r>
          </a:p>
          <a:p>
            <a:r>
              <a:rPr lang="en-US" sz="2800" dirty="0"/>
              <a:t>Construction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8E707F-3809-4925-B9E6-9FF2F1CF042C}"/>
              </a:ext>
            </a:extLst>
          </p:cNvPr>
          <p:cNvSpPr txBox="1">
            <a:spLocks/>
          </p:cNvSpPr>
          <p:nvPr/>
        </p:nvSpPr>
        <p:spPr>
          <a:xfrm>
            <a:off x="6096000" y="2550941"/>
            <a:ext cx="5579162" cy="291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Transportation</a:t>
            </a:r>
          </a:p>
          <a:p>
            <a:r>
              <a:rPr lang="en-US" sz="2800" dirty="0"/>
              <a:t>Government Services</a:t>
            </a:r>
          </a:p>
          <a:p>
            <a:r>
              <a:rPr lang="en-US" sz="2800" dirty="0"/>
              <a:t>Armed Forces</a:t>
            </a:r>
          </a:p>
          <a:p>
            <a:r>
              <a:rPr lang="en-US" sz="2800" dirty="0"/>
              <a:t>Education and Research</a:t>
            </a:r>
          </a:p>
          <a:p>
            <a:r>
              <a:rPr lang="en-US" sz="2800" dirty="0"/>
              <a:t>Freelancing and Entrepreneurship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DB36D-CB53-438B-B71E-4E0166F9D3CD}"/>
              </a:ext>
            </a:extLst>
          </p:cNvPr>
          <p:cNvSpPr txBox="1"/>
          <p:nvPr/>
        </p:nvSpPr>
        <p:spPr>
          <a:xfrm>
            <a:off x="1492729" y="1129768"/>
            <a:ext cx="919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There are Ten major Occupations in Pakistan are as follows</a:t>
            </a:r>
          </a:p>
        </p:txBody>
      </p:sp>
    </p:spTree>
    <p:extLst>
      <p:ext uri="{BB962C8B-B14F-4D97-AF65-F5344CB8AC3E}">
        <p14:creationId xmlns:p14="http://schemas.microsoft.com/office/powerpoint/2010/main" val="122327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1. Agriculture: 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7"/>
            <a:ext cx="7142584" cy="40386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Pakistan's economy is largely agrarian.</a:t>
            </a:r>
          </a:p>
          <a:p>
            <a:r>
              <a:rPr lang="en-US" sz="2800" dirty="0"/>
              <a:t>Farmers cultivate crops such as wheat, rice, cotton, sugarcane, and fruits.</a:t>
            </a:r>
          </a:p>
          <a:p>
            <a:r>
              <a:rPr lang="en-US" sz="2800" dirty="0"/>
              <a:t>Pakistan's agriculture sector plays a central role in the economy as it contributes 18.9 percent to GDP and absorbs 42.3 percent of labor force.</a:t>
            </a:r>
          </a:p>
          <a:p>
            <a:r>
              <a:rPr lang="en-US" sz="2800" dirty="0"/>
              <a:t>Agriculture provides employment to a significant portion of the population.</a:t>
            </a:r>
          </a:p>
          <a:p>
            <a:r>
              <a:rPr lang="en-US" sz="2800" dirty="0"/>
              <a:t>Nearly six million hectares across Pakistan, including 2.3 million hectares in Punjab, are barren because of salinity and water logging.</a:t>
            </a:r>
          </a:p>
          <a:p>
            <a:r>
              <a:rPr lang="en-US" sz="2800" dirty="0"/>
              <a:t>Example: Farmers in Punjab cultivate wheat, which is one of the staple crops in Pakistan.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98A24-DED0-40B3-9694-397906F6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2. Textile Industry: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287780"/>
            <a:ext cx="7142584" cy="5320768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endParaRPr lang="en-US" sz="2800" dirty="0"/>
          </a:p>
          <a:p>
            <a:r>
              <a:rPr lang="en-US" sz="2800" dirty="0"/>
              <a:t>The textile industry is a major employer and contributes significantly to exports.</a:t>
            </a:r>
          </a:p>
          <a:p>
            <a:r>
              <a:rPr lang="en-US" sz="2800" dirty="0"/>
              <a:t>It includes spinning, weaving, dyeing, and garment manufacturing.</a:t>
            </a:r>
          </a:p>
          <a:p>
            <a:r>
              <a:rPr lang="en-US" sz="2800" dirty="0"/>
              <a:t>Textiles are one of Pakistan's primary industries.</a:t>
            </a:r>
          </a:p>
          <a:p>
            <a:r>
              <a:rPr lang="en-US" sz="2800" dirty="0"/>
              <a:t>Textile and clothing exports account for over 61% of Pakistan's total exports and the industry provides direct employment for about 40% of the country's total industrial workforce.</a:t>
            </a:r>
          </a:p>
          <a:p>
            <a:r>
              <a:rPr lang="en-US" sz="2800" dirty="0"/>
              <a:t>Example: The Faisalabad Textile City is a major industrial estate in Pakistan, housing numerous textile mills and garment factories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F889F-EC21-49D4-95EF-6D5325D4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8" y="249452"/>
            <a:ext cx="4200395" cy="63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b="1" dirty="0"/>
              <a:t>3. Manufacturing: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409700"/>
            <a:ext cx="7142584" cy="5028422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endParaRPr lang="en-US" sz="2800" dirty="0"/>
          </a:p>
          <a:p>
            <a:r>
              <a:rPr lang="en-US" sz="2800" dirty="0"/>
              <a:t>Pakistan has a growing manufacturing sector.</a:t>
            </a:r>
          </a:p>
          <a:p>
            <a:r>
              <a:rPr lang="en-US" sz="2800" dirty="0"/>
              <a:t>Industries include automobiles, electronics, pharmaceuticals, chemicals, cement, and steel.</a:t>
            </a:r>
          </a:p>
          <a:p>
            <a:r>
              <a:rPr lang="en-US" sz="2800" dirty="0"/>
              <a:t>Manufacturing provides employment opportunities across various skill levels.</a:t>
            </a:r>
          </a:p>
          <a:p>
            <a:r>
              <a:rPr lang="en-US" sz="2800" dirty="0"/>
              <a:t>Manufacturing, value added (% of GDP) in Pakistan was reported at 11.91 % in 2021.</a:t>
            </a:r>
          </a:p>
          <a:p>
            <a:r>
              <a:rPr lang="en-US" sz="2800" dirty="0"/>
              <a:t>Example: The automobile industry in Karachi produces cars and motorcycles, including popular brands like Suzuki and Honda.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CD4A9-2D62-4EF8-B18B-326CD4159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9"/>
          <a:stretch/>
        </p:blipFill>
        <p:spPr>
          <a:xfrm>
            <a:off x="241387" y="256364"/>
            <a:ext cx="4200396" cy="6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pPr marL="45720"/>
            <a:r>
              <a:rPr lang="en-US" b="1" dirty="0"/>
              <a:t>4. Services Sector: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services sector is a significant contributor to Pakistan's economy.</a:t>
            </a:r>
          </a:p>
          <a:p>
            <a:r>
              <a:rPr lang="en-US" sz="2800" dirty="0"/>
              <a:t>It includes banking, finance, insurance, telecommunications, information technology, tourism, healthcare, education, and retail.</a:t>
            </a:r>
          </a:p>
          <a:p>
            <a:r>
              <a:rPr lang="en-US" sz="2800" dirty="0"/>
              <a:t>Services sector jobs offer diverse career options.</a:t>
            </a:r>
          </a:p>
          <a:p>
            <a:r>
              <a:rPr lang="en-US" sz="2800" dirty="0"/>
              <a:t>Example: Karachi is home to the Pakistan Stock Exchange, one of the largest stock exchanges in South Asia, creating job opportunities in finance and investment.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1C1D8-CF13-419F-9EC1-7F51ED9C3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3"/>
          <a:stretch/>
        </p:blipFill>
        <p:spPr>
          <a:xfrm>
            <a:off x="241387" y="256364"/>
            <a:ext cx="4200396" cy="63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pPr marL="45720"/>
            <a:r>
              <a:rPr lang="en-US" b="1" dirty="0"/>
              <a:t>5. Construction: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188F1-98FA-4C17-B57B-50410029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612" y="1897846"/>
            <a:ext cx="7142584" cy="471070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Infrastructure development projects have led to a booming construction sector.</a:t>
            </a:r>
          </a:p>
          <a:p>
            <a:r>
              <a:rPr lang="en-US" sz="2800" dirty="0"/>
              <a:t>Occupations include architects, engineers, laborers, and skilled craftsmen.</a:t>
            </a:r>
          </a:p>
          <a:p>
            <a:r>
              <a:rPr lang="en-US" sz="2800" dirty="0"/>
              <a:t>Construction plays a vital role in employment generation.</a:t>
            </a:r>
          </a:p>
          <a:p>
            <a:r>
              <a:rPr lang="en-US" sz="2800" dirty="0"/>
              <a:t>The country's construction industry accounts for 2.53% of Gross Domestic Product (GDP) according to the Pakistan Economic Survey.</a:t>
            </a:r>
          </a:p>
          <a:p>
            <a:r>
              <a:rPr lang="en-US" sz="2800" dirty="0"/>
              <a:t>Example: The China-Pakistan Economic Corridor (CPEC) has led to the construction of infrastructure projects, such as the Gwadar Port and motorways, providing employment in engineering and construction fields.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E16FF-4F76-4269-8D31-F2AB3731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8" y="256364"/>
            <a:ext cx="4200395" cy="63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434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120</TotalTime>
  <Words>967</Words>
  <Application>Microsoft Office PowerPoint</Application>
  <PresentationFormat>Widescreen</PresentationFormat>
  <Paragraphs>106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SemiBold SemiConden</vt:lpstr>
      <vt:lpstr>Calibri</vt:lpstr>
      <vt:lpstr>Corbel</vt:lpstr>
      <vt:lpstr>Basis</vt:lpstr>
      <vt:lpstr>Occupations in Pakistan</vt:lpstr>
      <vt:lpstr>Group Members: </vt:lpstr>
      <vt:lpstr>Introduction:</vt:lpstr>
      <vt:lpstr>PowerPoint Presentation</vt:lpstr>
      <vt:lpstr>1. Agriculture: </vt:lpstr>
      <vt:lpstr>2. Textile Industry:</vt:lpstr>
      <vt:lpstr>3. Manufacturing:</vt:lpstr>
      <vt:lpstr>4. Services Sector:</vt:lpstr>
      <vt:lpstr>5. Construction:</vt:lpstr>
      <vt:lpstr>6. Transportation:</vt:lpstr>
      <vt:lpstr>7. Government Services:</vt:lpstr>
      <vt:lpstr>8. Armed Forces:</vt:lpstr>
      <vt:lpstr>9. Education and Research:</vt:lpstr>
      <vt:lpstr>10. Freelancing and Entrepreneurship: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Occupation of Pakistan</dc:title>
  <dc:creator>Muhammad</dc:creator>
  <cp:lastModifiedBy>MUHAMMAD UMER FAROOQ</cp:lastModifiedBy>
  <cp:revision>16</cp:revision>
  <dcterms:created xsi:type="dcterms:W3CDTF">2023-05-16T03:52:13Z</dcterms:created>
  <dcterms:modified xsi:type="dcterms:W3CDTF">2023-05-22T12:13:39Z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